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D509-C8E7-4629-A7E8-84AE20FEB938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EF2F-ADA3-4AB2-9E2D-43916B53A5B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D509-C8E7-4629-A7E8-84AE20FEB938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EF2F-ADA3-4AB2-9E2D-43916B53A5B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D509-C8E7-4629-A7E8-84AE20FEB938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EF2F-ADA3-4AB2-9E2D-43916B53A5B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D509-C8E7-4629-A7E8-84AE20FEB938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EF2F-ADA3-4AB2-9E2D-43916B53A5B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D509-C8E7-4629-A7E8-84AE20FEB938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EF2F-ADA3-4AB2-9E2D-43916B53A5B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D509-C8E7-4629-A7E8-84AE20FEB938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EF2F-ADA3-4AB2-9E2D-43916B53A5B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D509-C8E7-4629-A7E8-84AE20FEB938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EF2F-ADA3-4AB2-9E2D-43916B53A5B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D509-C8E7-4629-A7E8-84AE20FEB938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EF2F-ADA3-4AB2-9E2D-43916B53A5B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D509-C8E7-4629-A7E8-84AE20FEB938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EF2F-ADA3-4AB2-9E2D-43916B53A5B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D509-C8E7-4629-A7E8-84AE20FEB938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EF2F-ADA3-4AB2-9E2D-43916B53A5B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D509-C8E7-4629-A7E8-84AE20FEB938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EF2F-ADA3-4AB2-9E2D-43916B53A5B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D509-C8E7-4629-A7E8-84AE20FEB938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8EF2F-ADA3-4AB2-9E2D-43916B53A5B3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pince présentation 0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-32939"/>
            <a:ext cx="8007747" cy="689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608" y="3068961"/>
            <a:ext cx="4723033" cy="378904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88243"/>
            <a:ext cx="4406059" cy="412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662" y="1509712"/>
            <a:ext cx="46386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4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4833"/>
            <a:ext cx="45243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6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0</Words>
  <Application>Microsoft Office PowerPoint</Application>
  <PresentationFormat>Affichage à l'écran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Conseil Regional de Bourgogne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graczyk</dc:creator>
  <cp:lastModifiedBy>A SRW10</cp:lastModifiedBy>
  <cp:revision>4</cp:revision>
  <dcterms:created xsi:type="dcterms:W3CDTF">2015-04-10T09:45:20Z</dcterms:created>
  <dcterms:modified xsi:type="dcterms:W3CDTF">2020-02-13T15:50:02Z</dcterms:modified>
</cp:coreProperties>
</file>